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46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6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7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5040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81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63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07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75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7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39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4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44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46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8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64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2B24D2B-5CF3-4BA2-988C-9E8443B0451F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B04A7-8EF7-4859-8D09-840232339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0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o.wikipedia.org/wiki/Limba_englez%C4%83" TargetMode="External"/><Relationship Id="rId2" Type="http://schemas.openxmlformats.org/officeDocument/2006/relationships/hyperlink" Target="https://ro.wikipedia.org/wiki/Limbaj_de_programar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o.wikipedia.org/wiki/Web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late.google.com/translate?hl=en&amp;prev=_t&amp;sl=auto&amp;tl=ro&amp;u=http://www.boutell.com/gd/" TargetMode="External"/><Relationship Id="rId2" Type="http://schemas.openxmlformats.org/officeDocument/2006/relationships/hyperlink" Target="https://translate.google.com/translate?hl=en&amp;prev=_t&amp;sl=auto&amp;tl=ro&amp;u=http://www.php.net/manual/en/ref.image.ph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hp.punctsivirgula.ro/serverside/" TargetMode="External"/><Relationship Id="rId2" Type="http://schemas.openxmlformats.org/officeDocument/2006/relationships/hyperlink" Target="https://ro.wikipedia.org/wiki/PH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://nyphp.org/resources/gd-Library-PHP-Image-Manipulation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DDF27-C488-4BB0-A70E-3C950D02C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 dirty="0" err="1"/>
              <a:t>Grafic</a:t>
            </a:r>
            <a:r>
              <a:rPr lang="ro-RO" sz="8000" dirty="0"/>
              <a:t>ă interactivă pe server în PHP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0630614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2A2E4-CB01-483E-A7E1-BD9B0C336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sz="3200" dirty="0"/>
              <a:t>THE END</a:t>
            </a:r>
            <a:br>
              <a:rPr lang="ro-RO" sz="3200" dirty="0"/>
            </a:br>
            <a:r>
              <a:rPr lang="ro-RO" sz="3200" dirty="0"/>
              <a:t>Moise Andrei </a:t>
            </a:r>
            <a:br>
              <a:rPr lang="ro-RO" sz="3200" dirty="0"/>
            </a:br>
            <a:r>
              <a:rPr lang="ro-RO" sz="3200" dirty="0"/>
              <a:t>432A</a:t>
            </a:r>
            <a:br>
              <a:rPr lang="en-US" sz="4400" dirty="0"/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77439C-F645-4082-9EDA-57A1DAC77A32}"/>
              </a:ext>
            </a:extLst>
          </p:cNvPr>
          <p:cNvSpPr txBox="1">
            <a:spLocks/>
          </p:cNvSpPr>
          <p:nvPr/>
        </p:nvSpPr>
        <p:spPr>
          <a:xfrm>
            <a:off x="217977" y="1853248"/>
            <a:ext cx="10260990" cy="1209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2168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5745-DE16-4AA1-AE30-E1B47820F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Introducere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4E2C2-1D3E-430D-9144-FC540567B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 PHP</a:t>
            </a:r>
            <a:r>
              <a:rPr lang="en-US" sz="2400" dirty="0"/>
              <a:t> </a:t>
            </a:r>
            <a:r>
              <a:rPr lang="en-US" sz="2400" dirty="0" err="1"/>
              <a:t>este</a:t>
            </a:r>
            <a:r>
              <a:rPr lang="en-US" sz="2400" dirty="0"/>
              <a:t> un </a:t>
            </a:r>
            <a:r>
              <a:rPr lang="en-US" sz="2400" u="sng" dirty="0" err="1">
                <a:hlinkClick r:id="rId2" tooltip="Limbaj de programare"/>
              </a:rPr>
              <a:t>limbaj</a:t>
            </a:r>
            <a:r>
              <a:rPr lang="en-US" sz="2400" u="sng" dirty="0">
                <a:hlinkClick r:id="rId2" tooltip="Limbaj de programare"/>
              </a:rPr>
              <a:t> de </a:t>
            </a:r>
            <a:r>
              <a:rPr lang="en-US" sz="2400" u="sng" dirty="0" err="1">
                <a:hlinkClick r:id="rId2" tooltip="Limbaj de programare"/>
              </a:rPr>
              <a:t>programare</a:t>
            </a:r>
            <a:r>
              <a:rPr lang="en-US" sz="2400" dirty="0"/>
              <a:t>. </a:t>
            </a:r>
            <a:r>
              <a:rPr lang="en-US" sz="2400" dirty="0" err="1"/>
              <a:t>Numele</a:t>
            </a:r>
            <a:r>
              <a:rPr lang="en-US" sz="2400" dirty="0"/>
              <a:t> PHP </a:t>
            </a:r>
            <a:r>
              <a:rPr lang="en-US" sz="2400" dirty="0" err="1"/>
              <a:t>provine</a:t>
            </a:r>
            <a:r>
              <a:rPr lang="en-US" sz="2400" dirty="0"/>
              <a:t> din </a:t>
            </a:r>
            <a:r>
              <a:rPr lang="en-US" sz="2400" u="sng" dirty="0" err="1">
                <a:hlinkClick r:id="rId3" tooltip="Limba engleză"/>
              </a:rPr>
              <a:t>limba</a:t>
            </a:r>
            <a:r>
              <a:rPr lang="en-US" sz="2400" u="sng" dirty="0">
                <a:hlinkClick r:id="rId3" tooltip="Limba engleză"/>
              </a:rPr>
              <a:t> </a:t>
            </a:r>
            <a:r>
              <a:rPr lang="en-US" sz="2400" u="sng" dirty="0" err="1">
                <a:hlinkClick r:id="rId3" tooltip="Limba engleză"/>
              </a:rPr>
              <a:t>engleză</a:t>
            </a:r>
            <a:r>
              <a:rPr lang="en-US" sz="2400" dirty="0"/>
              <a:t> 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este</a:t>
            </a:r>
            <a:r>
              <a:rPr lang="en-US" sz="2400" dirty="0"/>
              <a:t> un </a:t>
            </a:r>
            <a:r>
              <a:rPr lang="en-US" sz="2400" dirty="0" err="1"/>
              <a:t>acronim</a:t>
            </a:r>
            <a:r>
              <a:rPr lang="en-US" sz="2400" dirty="0"/>
              <a:t> </a:t>
            </a:r>
            <a:r>
              <a:rPr lang="en-US" sz="2400" dirty="0" err="1"/>
              <a:t>recursiv</a:t>
            </a:r>
            <a:r>
              <a:rPr lang="en-US" sz="2400" dirty="0"/>
              <a:t> : </a:t>
            </a:r>
            <a:r>
              <a:rPr lang="en-US" sz="2400" b="1" dirty="0"/>
              <a:t>P</a:t>
            </a:r>
            <a:r>
              <a:rPr lang="en-US" sz="2400" dirty="0"/>
              <a:t>hp: </a:t>
            </a:r>
            <a:r>
              <a:rPr lang="en-US" sz="2400" b="1" dirty="0"/>
              <a:t>H</a:t>
            </a:r>
            <a:r>
              <a:rPr lang="en-US" sz="2400" dirty="0"/>
              <a:t>ypertext </a:t>
            </a:r>
            <a:r>
              <a:rPr lang="en-US" sz="2400" b="1" dirty="0"/>
              <a:t>P</a:t>
            </a:r>
            <a:r>
              <a:rPr lang="en-US" sz="2400" dirty="0"/>
              <a:t>reprocessor. </a:t>
            </a:r>
            <a:r>
              <a:rPr lang="en-US" sz="2400" dirty="0" err="1"/>
              <a:t>Folosit</a:t>
            </a:r>
            <a:r>
              <a:rPr lang="en-US" sz="2400" dirty="0"/>
              <a:t> </a:t>
            </a:r>
            <a:r>
              <a:rPr lang="en-US" sz="2400" dirty="0" err="1"/>
              <a:t>inițial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a produce </a:t>
            </a:r>
            <a:r>
              <a:rPr lang="en-US" sz="2400" dirty="0" err="1"/>
              <a:t>pagini</a:t>
            </a:r>
            <a:r>
              <a:rPr lang="en-US" sz="2400" dirty="0"/>
              <a:t> web </a:t>
            </a:r>
            <a:r>
              <a:rPr lang="en-US" sz="2400" dirty="0" err="1"/>
              <a:t>dinamice</a:t>
            </a:r>
            <a:r>
              <a:rPr lang="en-US" sz="2400" dirty="0"/>
              <a:t>,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folosit</a:t>
            </a:r>
            <a:r>
              <a:rPr lang="en-US" sz="2400" dirty="0"/>
              <a:t> pe </a:t>
            </a:r>
            <a:r>
              <a:rPr lang="en-US" sz="2400" dirty="0" err="1"/>
              <a:t>scară</a:t>
            </a:r>
            <a:r>
              <a:rPr lang="en-US" sz="2400" dirty="0"/>
              <a:t> </a:t>
            </a:r>
            <a:r>
              <a:rPr lang="en-US" sz="2400" dirty="0" err="1"/>
              <a:t>largă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dezvoltarea</a:t>
            </a:r>
            <a:r>
              <a:rPr lang="en-US" sz="2400" dirty="0"/>
              <a:t> </a:t>
            </a:r>
            <a:r>
              <a:rPr lang="en-US" sz="2400" dirty="0" err="1"/>
              <a:t>paginilor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aplicațiilor</a:t>
            </a:r>
            <a:r>
              <a:rPr lang="en-US" sz="2400" dirty="0"/>
              <a:t> </a:t>
            </a:r>
            <a:r>
              <a:rPr lang="en-US" sz="2400" u="sng" dirty="0">
                <a:hlinkClick r:id="rId4" tooltip="Web"/>
              </a:rPr>
              <a:t>web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58647425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ABACC-38B3-455C-B90C-D46AAB40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Generalitati</a:t>
            </a:r>
            <a:r>
              <a:rPr lang="en-US" dirty="0"/>
              <a:t> ca </a:t>
            </a:r>
            <a:r>
              <a:rPr lang="en-US" dirty="0" err="1"/>
              <a:t>tehnologie</a:t>
            </a:r>
            <a:r>
              <a:rPr lang="en-US" dirty="0"/>
              <a:t>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7D07F-B8A6-4A6B-AAE4-02669072C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PHP </a:t>
            </a:r>
            <a:r>
              <a:rPr lang="en-US" dirty="0" err="1"/>
              <a:t>poate</a:t>
            </a:r>
            <a:r>
              <a:rPr lang="en-US" dirty="0"/>
              <a:t> genera </a:t>
            </a:r>
            <a:r>
              <a:rPr lang="en-US" dirty="0" err="1"/>
              <a:t>conținut</a:t>
            </a:r>
            <a:r>
              <a:rPr lang="en-US" dirty="0"/>
              <a:t> HTML pe </a:t>
            </a:r>
            <a:r>
              <a:rPr lang="en-US" dirty="0" err="1"/>
              <a:t>baza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</a:t>
            </a:r>
            <a:r>
              <a:rPr lang="en-US" dirty="0" err="1"/>
              <a:t>fișiere</a:t>
            </a:r>
            <a:r>
              <a:rPr lang="en-US" dirty="0"/>
              <a:t> </a:t>
            </a:r>
            <a:r>
              <a:rPr lang="en-US" dirty="0" err="1"/>
              <a:t>existente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pornind</a:t>
            </a:r>
            <a:r>
              <a:rPr lang="en-US" dirty="0"/>
              <a:t> de la zero,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afișeze</a:t>
            </a:r>
            <a:r>
              <a:rPr lang="en-US" dirty="0"/>
              <a:t> o imagine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orice</a:t>
            </a:r>
            <a:r>
              <a:rPr lang="en-US" dirty="0"/>
              <a:t> alt </a:t>
            </a:r>
            <a:r>
              <a:rPr lang="en-US" dirty="0" err="1"/>
              <a:t>conținut</a:t>
            </a:r>
            <a:r>
              <a:rPr lang="en-US" dirty="0"/>
              <a:t> </a:t>
            </a:r>
            <a:r>
              <a:rPr lang="en-US" dirty="0" err="1"/>
              <a:t>accesibil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web,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redirecționeze</a:t>
            </a:r>
            <a:r>
              <a:rPr lang="en-US" dirty="0"/>
              <a:t> </a:t>
            </a:r>
            <a:r>
              <a:rPr lang="en-US" dirty="0" err="1"/>
              <a:t>utilizatorul</a:t>
            </a:r>
            <a:r>
              <a:rPr lang="en-US" dirty="0"/>
              <a:t>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pagini</a:t>
            </a:r>
            <a:r>
              <a:rPr lang="en-US" dirty="0"/>
              <a:t>. </a:t>
            </a:r>
            <a:r>
              <a:rPr lang="en-US" dirty="0" err="1"/>
              <a:t>Întrucât</a:t>
            </a:r>
            <a:r>
              <a:rPr lang="en-US" dirty="0"/>
              <a:t> </a:t>
            </a:r>
            <a:r>
              <a:rPr lang="ro-RO" dirty="0"/>
              <a:t>procesul</a:t>
            </a:r>
            <a:r>
              <a:rPr lang="en-US" dirty="0"/>
              <a:t> se </a:t>
            </a:r>
            <a:r>
              <a:rPr lang="en-US" dirty="0" err="1"/>
              <a:t>realizează</a:t>
            </a:r>
            <a:r>
              <a:rPr lang="en-US" dirty="0"/>
              <a:t> la </a:t>
            </a:r>
            <a:r>
              <a:rPr lang="en-US" dirty="0" err="1"/>
              <a:t>nivelul</a:t>
            </a:r>
            <a:r>
              <a:rPr lang="en-US" dirty="0"/>
              <a:t> </a:t>
            </a:r>
            <a:r>
              <a:rPr lang="en-US" dirty="0" err="1"/>
              <a:t>serverului</a:t>
            </a:r>
            <a:r>
              <a:rPr lang="en-US" dirty="0"/>
              <a:t> web, </a:t>
            </a:r>
            <a:r>
              <a:rPr lang="en-US" dirty="0" err="1"/>
              <a:t>înainte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paginile</a:t>
            </a:r>
            <a:r>
              <a:rPr lang="en-US" dirty="0"/>
              <a:t> web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ajungă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browser, PHP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considerat</a:t>
            </a:r>
            <a:r>
              <a:rPr lang="en-US" dirty="0"/>
              <a:t> un </a:t>
            </a:r>
            <a:r>
              <a:rPr lang="en-US" b="1" dirty="0" err="1"/>
              <a:t>limbaj</a:t>
            </a:r>
            <a:r>
              <a:rPr lang="en-US" b="1" dirty="0"/>
              <a:t> de </a:t>
            </a:r>
            <a:r>
              <a:rPr lang="en-US" b="1" dirty="0" err="1"/>
              <a:t>programare</a:t>
            </a:r>
            <a:r>
              <a:rPr lang="en-US" b="1" dirty="0"/>
              <a:t> server-side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4165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203B-0950-4EEF-A510-5300EC7E5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imaginilor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PHP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2D953-DEDB-4D06-AEBE-62F1BCBB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Funcțiile</a:t>
            </a:r>
            <a:r>
              <a:rPr lang="en-US" dirty="0"/>
              <a:t> </a:t>
            </a:r>
            <a:r>
              <a:rPr lang="en-US" u="sng" dirty="0">
                <a:hlinkClick r:id="rId2"/>
              </a:rPr>
              <a:t>PHP Image</a:t>
            </a:r>
            <a:r>
              <a:rPr lang="en-US" dirty="0"/>
              <a:t> </a:t>
            </a:r>
            <a:r>
              <a:rPr lang="en-US" dirty="0" err="1"/>
              <a:t>citesc</a:t>
            </a:r>
            <a:r>
              <a:rPr lang="en-US" dirty="0"/>
              <a:t>, </a:t>
            </a:r>
            <a:r>
              <a:rPr lang="en-US" dirty="0" err="1"/>
              <a:t>manipulează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trimit</a:t>
            </a:r>
            <a:r>
              <a:rPr lang="en-US" dirty="0"/>
              <a:t> </a:t>
            </a:r>
            <a:r>
              <a:rPr lang="en-US" dirty="0" err="1"/>
              <a:t>fluxuri</a:t>
            </a:r>
            <a:r>
              <a:rPr lang="en-US" dirty="0"/>
              <a:t> de </a:t>
            </a:r>
            <a:r>
              <a:rPr lang="en-US" dirty="0" err="1"/>
              <a:t>imagini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accesarea</a:t>
            </a:r>
            <a:r>
              <a:rPr lang="en-US" dirty="0"/>
              <a:t> </a:t>
            </a:r>
            <a:r>
              <a:rPr lang="en-US" dirty="0" err="1"/>
              <a:t>funcțiilor</a:t>
            </a:r>
            <a:r>
              <a:rPr lang="en-US" dirty="0"/>
              <a:t> </a:t>
            </a:r>
            <a:r>
              <a:rPr lang="en-US" dirty="0" err="1"/>
              <a:t>furnizate</a:t>
            </a:r>
            <a:r>
              <a:rPr lang="en-US" dirty="0"/>
              <a:t> de </a:t>
            </a:r>
            <a:r>
              <a:rPr lang="en-US" dirty="0" err="1"/>
              <a:t>biblioteca</a:t>
            </a:r>
            <a:r>
              <a:rPr lang="en-US" dirty="0"/>
              <a:t> </a:t>
            </a:r>
            <a:r>
              <a:rPr lang="en-US" dirty="0" err="1"/>
              <a:t>externă</a:t>
            </a:r>
            <a:r>
              <a:rPr lang="en-US" dirty="0"/>
              <a:t> GD ( </a:t>
            </a:r>
            <a:r>
              <a:rPr lang="en-US" u="sng" dirty="0">
                <a:hlinkClick r:id="rId3"/>
              </a:rPr>
              <a:t>http://www.boutell.com/gd/</a:t>
            </a:r>
            <a:r>
              <a:rPr lang="en-US" dirty="0"/>
              <a:t> ), care, la </a:t>
            </a:r>
            <a:r>
              <a:rPr lang="en-US" dirty="0" err="1"/>
              <a:t>rândul</a:t>
            </a:r>
            <a:r>
              <a:rPr lang="en-US" dirty="0"/>
              <a:t> </a:t>
            </a:r>
            <a:r>
              <a:rPr lang="en-US" dirty="0" err="1"/>
              <a:t>său</a:t>
            </a:r>
            <a:r>
              <a:rPr lang="en-US" dirty="0"/>
              <a:t>, </a:t>
            </a:r>
            <a:r>
              <a:rPr lang="en-US" dirty="0" err="1"/>
              <a:t>necesită</a:t>
            </a:r>
            <a:r>
              <a:rPr lang="en-US" dirty="0"/>
              <a:t> o </a:t>
            </a:r>
            <a:r>
              <a:rPr lang="en-US" dirty="0" err="1"/>
              <a:t>varietate</a:t>
            </a:r>
            <a:r>
              <a:rPr lang="en-US" dirty="0"/>
              <a:t> de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biblioteci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sprijini</a:t>
            </a:r>
            <a:r>
              <a:rPr lang="en-US" dirty="0"/>
              <a:t> un </a:t>
            </a:r>
            <a:r>
              <a:rPr lang="en-US" dirty="0" err="1"/>
              <a:t>număr</a:t>
            </a:r>
            <a:r>
              <a:rPr lang="en-US" dirty="0"/>
              <a:t> de </a:t>
            </a:r>
            <a:r>
              <a:rPr lang="en-US" dirty="0" err="1"/>
              <a:t>formate</a:t>
            </a:r>
            <a:r>
              <a:rPr lang="en-US" dirty="0"/>
              <a:t> de imagine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sisteme</a:t>
            </a:r>
            <a:r>
              <a:rPr lang="en-US" dirty="0"/>
              <a:t> de </a:t>
            </a:r>
            <a:r>
              <a:rPr lang="en-US" dirty="0" err="1"/>
              <a:t>fonturi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2351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49BBA-E978-481A-81B0-76D3E8122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923" y="657255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versiunile</a:t>
            </a:r>
            <a:r>
              <a:rPr lang="en-US" dirty="0"/>
              <a:t> </a:t>
            </a:r>
            <a:r>
              <a:rPr lang="en-US" dirty="0" err="1"/>
              <a:t>anterioare</a:t>
            </a:r>
            <a:r>
              <a:rPr lang="en-US" dirty="0"/>
              <a:t>,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permite</a:t>
            </a:r>
            <a:r>
              <a:rPr lang="en-US" dirty="0"/>
              <a:t> GD-support configure PHP -with-</a:t>
            </a:r>
            <a:r>
              <a:rPr lang="en-US" dirty="0" err="1"/>
              <a:t>gd</a:t>
            </a:r>
            <a:r>
              <a:rPr lang="en-US" dirty="0"/>
              <a:t> [= DIR] </a:t>
            </a:r>
            <a:r>
              <a:rPr lang="en-US" dirty="0" err="1"/>
              <a:t>unde</a:t>
            </a:r>
            <a:r>
              <a:rPr lang="en-US" dirty="0"/>
              <a:t> DIR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directorul</a:t>
            </a:r>
            <a:r>
              <a:rPr lang="en-US" dirty="0"/>
              <a:t> de </a:t>
            </a:r>
            <a:r>
              <a:rPr lang="en-US" dirty="0" err="1"/>
              <a:t>instalare</a:t>
            </a:r>
            <a:r>
              <a:rPr lang="en-US" dirty="0"/>
              <a:t> a </a:t>
            </a:r>
            <a:r>
              <a:rPr lang="en-US" dirty="0" err="1"/>
              <a:t>bazei</a:t>
            </a:r>
            <a:r>
              <a:rPr lang="en-US" dirty="0"/>
              <a:t> GD. 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funcția</a:t>
            </a:r>
            <a:r>
              <a:rPr lang="en-US" dirty="0"/>
              <a:t> </a:t>
            </a:r>
            <a:r>
              <a:rPr lang="en-US" dirty="0" err="1"/>
              <a:t>recomandată</a:t>
            </a:r>
            <a:r>
              <a:rPr lang="en-US" dirty="0"/>
              <a:t> </a:t>
            </a:r>
            <a:r>
              <a:rPr lang="en-US" dirty="0" err="1"/>
              <a:t>versiunea</a:t>
            </a:r>
            <a:r>
              <a:rPr lang="en-US" dirty="0"/>
              <a:t> </a:t>
            </a:r>
            <a:r>
              <a:rPr lang="en-US" dirty="0" err="1"/>
              <a:t>bundulară</a:t>
            </a:r>
            <a:r>
              <a:rPr lang="en-US" dirty="0"/>
              <a:t> a </a:t>
            </a:r>
            <a:r>
              <a:rPr lang="en-US" dirty="0" err="1"/>
              <a:t>bibliotecii</a:t>
            </a:r>
            <a:r>
              <a:rPr lang="en-US" dirty="0"/>
              <a:t> GD (care a </a:t>
            </a:r>
            <a:r>
              <a:rPr lang="en-US" dirty="0" err="1"/>
              <a:t>fost</a:t>
            </a:r>
            <a:r>
              <a:rPr lang="en-US" dirty="0"/>
              <a:t> prima </a:t>
            </a:r>
            <a:r>
              <a:rPr lang="en-US" dirty="0" err="1"/>
              <a:t>dată</a:t>
            </a:r>
            <a:r>
              <a:rPr lang="en-US" dirty="0"/>
              <a:t> </a:t>
            </a:r>
            <a:r>
              <a:rPr lang="en-US" dirty="0" err="1"/>
              <a:t>inclusă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PHP 4.3.0), </a:t>
            </a:r>
            <a:r>
              <a:rPr lang="en-US" dirty="0" err="1"/>
              <a:t>utilizați</a:t>
            </a:r>
            <a:r>
              <a:rPr lang="en-US" dirty="0"/>
              <a:t> </a:t>
            </a:r>
            <a:r>
              <a:rPr lang="en-US" dirty="0" err="1"/>
              <a:t>opțiunea</a:t>
            </a:r>
            <a:r>
              <a:rPr lang="en-US" dirty="0"/>
              <a:t> configure --with-</a:t>
            </a:r>
            <a:r>
              <a:rPr lang="en-US" dirty="0" err="1"/>
              <a:t>gd</a:t>
            </a:r>
            <a:r>
              <a:rPr lang="en-US" dirty="0"/>
              <a:t> . </a:t>
            </a:r>
            <a:r>
              <a:rPr lang="en-US" dirty="0" err="1"/>
              <a:t>În</a:t>
            </a:r>
            <a:r>
              <a:rPr lang="en-US" dirty="0"/>
              <a:t> Windows, </a:t>
            </a:r>
            <a:r>
              <a:rPr lang="en-US" dirty="0" err="1"/>
              <a:t>veți</a:t>
            </a:r>
            <a:r>
              <a:rPr lang="en-US" dirty="0"/>
              <a:t> include GD2</a:t>
            </a:r>
          </a:p>
          <a:p>
            <a:pPr marL="0" indent="0">
              <a:buNone/>
            </a:pPr>
            <a:r>
              <a:rPr lang="en-US" dirty="0"/>
              <a:t>DLL PHP_gd2.dll ca </a:t>
            </a:r>
            <a:r>
              <a:rPr lang="en-US" dirty="0" err="1"/>
              <a:t>extensie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PHP.ini. </a:t>
            </a:r>
          </a:p>
        </p:txBody>
      </p:sp>
    </p:spTree>
    <p:extLst>
      <p:ext uri="{BB962C8B-B14F-4D97-AF65-F5344CB8AC3E}">
        <p14:creationId xmlns:p14="http://schemas.microsoft.com/office/powerpoint/2010/main" val="39580687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49D0C-137F-4F07-BD86-BE448344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Descriere proiect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B78E25-5440-445C-A6BB-5FDF3402A78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488" y="1660849"/>
            <a:ext cx="8686800" cy="39281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287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BC74EE-9F28-41AA-8DE4-AF0AEC45B4A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532243"/>
            <a:ext cx="10350500" cy="561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37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C3F085-98AC-45D5-A8BC-8CB24AEBC21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840816"/>
            <a:ext cx="10094076" cy="485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390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06B3-CD82-4300-BFD7-DD2B464BB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Bibliografie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E051E-1972-4C73-AA03-CA72AF7CC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u="sng" dirty="0">
                <a:hlinkClick r:id="rId2"/>
              </a:rPr>
              <a:t>https://ro.wikipedia.org/wiki/PHP</a:t>
            </a:r>
            <a:endParaRPr lang="en-US" dirty="0"/>
          </a:p>
          <a:p>
            <a:pPr lvl="0"/>
            <a:r>
              <a:rPr lang="en-US" u="sng" dirty="0">
                <a:hlinkClick r:id="rId3"/>
              </a:rPr>
              <a:t>http://php.punctsivirgula.ro/serverside/</a:t>
            </a:r>
            <a:endParaRPr lang="en-US" dirty="0"/>
          </a:p>
          <a:p>
            <a:pPr lvl="0"/>
            <a:r>
              <a:rPr lang="en-US" u="sng" dirty="0">
                <a:hlinkClick r:id="rId4"/>
              </a:rPr>
              <a:t>http://nyphp.org/resources/gd-Library-PHP-Image-Manipulation.pdf</a:t>
            </a:r>
            <a:endParaRPr lang="en-US" dirty="0"/>
          </a:p>
          <a:p>
            <a:pPr lvl="0"/>
            <a:r>
              <a:rPr lang="en-US" u="sng" dirty="0">
                <a:hlinkClick r:id="rId5"/>
              </a:rPr>
              <a:t>https://www.w3schools.com/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23543"/>
      </p:ext>
    </p:extLst>
  </p:cSld>
  <p:clrMapOvr>
    <a:masterClrMapping/>
  </p:clrMapOvr>
  <p:transition spd="slow">
    <p:comb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135</Words>
  <Application>Microsoft Office PowerPoint</Application>
  <PresentationFormat>Widescreen</PresentationFormat>
  <Paragraphs>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Grafică interactivă pe server în PHP</vt:lpstr>
      <vt:lpstr>Introducere </vt:lpstr>
      <vt:lpstr>Generalitati ca tehnologie server</vt:lpstr>
      <vt:lpstr>Procesarea imaginilor în PHP </vt:lpstr>
      <vt:lpstr>PowerPoint Presentation</vt:lpstr>
      <vt:lpstr>Descriere proiect</vt:lpstr>
      <vt:lpstr>PowerPoint Presentation</vt:lpstr>
      <vt:lpstr>PowerPoint Presentation</vt:lpstr>
      <vt:lpstr>Bibliografie</vt:lpstr>
      <vt:lpstr>THE END Moise Andrei  432A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Grafică interactivă pe server în PHP</dc:title>
  <dc:creator>Andrei Moise</dc:creator>
  <cp:lastModifiedBy>Andrei Moise</cp:lastModifiedBy>
  <cp:revision>5</cp:revision>
  <dcterms:created xsi:type="dcterms:W3CDTF">2019-06-13T21:04:24Z</dcterms:created>
  <dcterms:modified xsi:type="dcterms:W3CDTF">2019-06-13T21:35:10Z</dcterms:modified>
</cp:coreProperties>
</file>

<file path=docProps/thumbnail.jpeg>
</file>